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82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07248" y="2528479"/>
            <a:ext cx="12105364" cy="6809267"/>
            <a:chOff x="-1707248" y="2528479"/>
            <a:chExt cx="12105364" cy="6809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07248" y="2528479"/>
              <a:ext cx="12105364" cy="68092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41369"/>
            <a:ext cx="9142857" cy="9291135"/>
            <a:chOff x="9142857" y="2641369"/>
            <a:chExt cx="9142857" cy="92911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41369"/>
              <a:ext cx="9142857" cy="9291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9323810"/>
            <a:ext cx="18285714" cy="961905"/>
            <a:chOff x="0" y="9323810"/>
            <a:chExt cx="18285714" cy="9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323810"/>
              <a:ext cx="18285714" cy="9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2641369"/>
            <a:chOff x="0" y="0"/>
            <a:chExt cx="18285714" cy="2641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6413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2628947"/>
            <a:ext cx="12256646" cy="3980076"/>
            <a:chOff x="0" y="2628947"/>
            <a:chExt cx="12256646" cy="39800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28947"/>
              <a:ext cx="12256646" cy="39800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9" y="1330270"/>
            <a:ext cx="6295844" cy="15833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146" y="2450899"/>
            <a:ext cx="4321777" cy="15547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906" y="3640096"/>
            <a:ext cx="2781719" cy="606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E50981-F138-ECE9-7ABA-B44BA773AADE}"/>
              </a:ext>
            </a:extLst>
          </p:cNvPr>
          <p:cNvSpPr txBox="1"/>
          <p:nvPr/>
        </p:nvSpPr>
        <p:spPr>
          <a:xfrm>
            <a:off x="14628114" y="932381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예시를 위한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사이버펑크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2077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사용 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007" y="1128521"/>
            <a:ext cx="3399884" cy="643807"/>
            <a:chOff x="836007" y="1128521"/>
            <a:chExt cx="3399884" cy="6438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0668" y="1210562"/>
              <a:ext cx="429322" cy="429322"/>
              <a:chOff x="1050668" y="1210562"/>
              <a:chExt cx="429322" cy="4293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0668" y="1210562"/>
                <a:ext cx="429322" cy="4293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973" y="1059951"/>
              <a:ext cx="2580126" cy="760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007" y="1210562"/>
              <a:ext cx="429322" cy="429322"/>
              <a:chOff x="836007" y="1210562"/>
              <a:chExt cx="429322" cy="4293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6007" y="1210562"/>
                <a:ext cx="429322" cy="429322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12304" y="7871315"/>
            <a:ext cx="1171782" cy="947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9874" y="8140761"/>
            <a:ext cx="1236863" cy="6061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8818" y="7871315"/>
            <a:ext cx="1243601" cy="9477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6360" y="8140761"/>
            <a:ext cx="1236862" cy="6061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45313" y="7871315"/>
            <a:ext cx="1254163" cy="947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72954" y="8140763"/>
            <a:ext cx="1485119" cy="6201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8016" y="2468281"/>
            <a:ext cx="12387698" cy="5266910"/>
            <a:chOff x="5898016" y="2468281"/>
            <a:chExt cx="12387698" cy="52669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98016" y="2468281"/>
              <a:ext cx="12387698" cy="5266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0551" y="2359059"/>
            <a:ext cx="3138976" cy="3138976"/>
            <a:chOff x="10690551" y="2359059"/>
            <a:chExt cx="3138976" cy="31389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0551" y="2359059"/>
              <a:ext cx="3138976" cy="31389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37799" y="2595213"/>
            <a:ext cx="2666667" cy="2666667"/>
            <a:chOff x="13537799" y="2595213"/>
            <a:chExt cx="2666667" cy="26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7799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2686" y="2595213"/>
            <a:ext cx="2666667" cy="2666667"/>
            <a:chOff x="2072686" y="2595213"/>
            <a:chExt cx="2666667" cy="26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86" y="2595213"/>
              <a:ext cx="2666667" cy="2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6188" y="2359059"/>
            <a:ext cx="3138976" cy="3138976"/>
            <a:chOff x="4456188" y="2359059"/>
            <a:chExt cx="3138976" cy="31389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6188" y="2359059"/>
              <a:ext cx="3138976" cy="31389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9401" y="790382"/>
            <a:ext cx="1171782" cy="9477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6972" y="1059830"/>
            <a:ext cx="1236863" cy="6061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78130" y="1257045"/>
            <a:ext cx="13878727" cy="47380"/>
            <a:chOff x="3978130" y="1257045"/>
            <a:chExt cx="13878727" cy="473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8130" y="1257045"/>
              <a:ext cx="13878727" cy="473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3064" y="6865325"/>
            <a:ext cx="1853786" cy="51945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4676" y="7275403"/>
            <a:ext cx="4711775" cy="121391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47601" y="7527353"/>
            <a:ext cx="9628425" cy="1192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81885" y="1967574"/>
            <a:ext cx="3921945" cy="3921945"/>
            <a:chOff x="7181885" y="1967574"/>
            <a:chExt cx="3921945" cy="3921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81885" y="1967574"/>
              <a:ext cx="3921945" cy="3921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50193" y="3341788"/>
            <a:ext cx="948347" cy="66731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75643" y="3890452"/>
            <a:ext cx="2331920" cy="472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1115" y="3522973"/>
            <a:ext cx="1330918" cy="7581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36041" y="4071637"/>
            <a:ext cx="1451139" cy="4766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31187" y="3341789"/>
            <a:ext cx="1315746" cy="6673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01451" y="3890452"/>
            <a:ext cx="1954044" cy="4766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5655" y="3522973"/>
            <a:ext cx="1824384" cy="7581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52711" y="4071637"/>
            <a:ext cx="1821473" cy="472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54762"/>
            <a:chOff x="0" y="0"/>
            <a:chExt cx="18285714" cy="51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5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5130952"/>
            <a:chOff x="0" y="5142857"/>
            <a:chExt cx="18260317" cy="513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513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43602" cy="947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1236862" cy="6061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641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117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77621" y="5748421"/>
              <a:ext cx="1111803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4582" y="6716601"/>
            <a:ext cx="2541691" cy="5756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4420" y="6716601"/>
            <a:ext cx="2542396" cy="57569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80763" y="6716601"/>
            <a:ext cx="3467701" cy="5756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943" y="7374839"/>
            <a:ext cx="4253864" cy="22935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14258" y="7374839"/>
            <a:ext cx="4228274" cy="225016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09524" y="7374839"/>
            <a:ext cx="4282931" cy="1518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693056"/>
            <a:ext cx="8444444" cy="2156746"/>
            <a:chOff x="9142857" y="4693056"/>
            <a:chExt cx="8444444" cy="2156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693056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300595"/>
            <a:ext cx="8444444" cy="2156746"/>
            <a:chOff x="9142857" y="7300595"/>
            <a:chExt cx="8444444" cy="2156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300595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85516"/>
            <a:ext cx="8444444" cy="2156746"/>
            <a:chOff x="9142857" y="2085516"/>
            <a:chExt cx="8444444" cy="2156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085516"/>
              <a:ext cx="8444444" cy="2156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6087" y="3497255"/>
            <a:ext cx="4396409" cy="2041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7020" y="5677706"/>
            <a:ext cx="5555473" cy="1591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91403" y="2973751"/>
            <a:ext cx="666667" cy="190476"/>
            <a:chOff x="4191403" y="2973751"/>
            <a:chExt cx="666667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191403" y="2973751"/>
              <a:ext cx="666667" cy="1904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72953" y="2344849"/>
            <a:ext cx="2229672" cy="6061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81715" y="2836268"/>
            <a:ext cx="6299816" cy="7972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2953" y="4952391"/>
            <a:ext cx="2229672" cy="606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72191" y="5450963"/>
            <a:ext cx="6376587" cy="11043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72953" y="7559925"/>
            <a:ext cx="2787168" cy="60617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1715" y="8058496"/>
            <a:ext cx="6256044" cy="7972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48895" y="7920663"/>
            <a:ext cx="872242" cy="916611"/>
            <a:chOff x="9548895" y="7920663"/>
            <a:chExt cx="872242" cy="916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8895" y="7920663"/>
              <a:ext cx="872242" cy="916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217138" y="827060"/>
            <a:ext cx="1254164" cy="9477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879260" y="1092218"/>
            <a:ext cx="1485119" cy="6061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75454" y="5061478"/>
            <a:ext cx="888811" cy="1419902"/>
            <a:chOff x="9575454" y="5061478"/>
            <a:chExt cx="888811" cy="14199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75454" y="5061478"/>
              <a:ext cx="888811" cy="14199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8895" y="2690082"/>
            <a:ext cx="941928" cy="947614"/>
            <a:chOff x="9548895" y="2690082"/>
            <a:chExt cx="941928" cy="9476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8895" y="2690082"/>
              <a:ext cx="941928" cy="947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67771"/>
            <a:ext cx="18285714" cy="3600961"/>
            <a:chOff x="0" y="5867771"/>
            <a:chExt cx="18285714" cy="36009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67771"/>
              <a:ext cx="18285714" cy="3600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71334" y="3918733"/>
            <a:ext cx="4943046" cy="1427299"/>
            <a:chOff x="6671334" y="3918733"/>
            <a:chExt cx="4943046" cy="1427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665678" y="4092701"/>
              <a:ext cx="666667" cy="190476"/>
              <a:chOff x="6665678" y="4092701"/>
              <a:chExt cx="666667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900000">
                <a:off x="6665678" y="4092701"/>
                <a:ext cx="666667" cy="190476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3775" y="4092704"/>
              <a:ext cx="4377248" cy="11970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953370" y="4981587"/>
              <a:ext cx="666667" cy="190476"/>
              <a:chOff x="10953370" y="4981587"/>
              <a:chExt cx="666667" cy="1904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900000">
                <a:off x="10953370" y="4981587"/>
                <a:ext cx="666667" cy="1904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134921" y="9261905"/>
            <a:ext cx="18771429" cy="1023810"/>
            <a:chOff x="-134921" y="9261905"/>
            <a:chExt cx="18771429" cy="10238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4921" y="9261905"/>
              <a:ext cx="18771429" cy="10238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1514" y="9468733"/>
            <a:ext cx="2662692" cy="595863"/>
            <a:chOff x="7811514" y="9468733"/>
            <a:chExt cx="2662692" cy="595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3515" y="9430639"/>
              <a:ext cx="1757092" cy="48439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4848" y="9769048"/>
              <a:ext cx="1850416" cy="32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</Words>
  <Application>Microsoft Office PowerPoint</Application>
  <PresentationFormat>사용자 지정</PresentationFormat>
  <Paragraphs>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배달의민족 주아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성진</cp:lastModifiedBy>
  <cp:revision>2</cp:revision>
  <dcterms:created xsi:type="dcterms:W3CDTF">2022-10-05T14:48:27Z</dcterms:created>
  <dcterms:modified xsi:type="dcterms:W3CDTF">2022-10-08T04:15:51Z</dcterms:modified>
</cp:coreProperties>
</file>